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1" r:id="rId3"/>
    <p:sldId id="260" r:id="rId4"/>
    <p:sldId id="265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348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44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9336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762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704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3815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195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340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349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367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7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44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256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959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74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37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4D361-4848-4E12-82AB-BE560DDCA1B0}" type="datetimeFigureOut">
              <a:rPr lang="es-MX" smtClean="0"/>
              <a:t>14/05/2015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24B524-23B5-47D9-8561-3AFFA5C7B14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176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Contaminación</a:t>
            </a:r>
            <a:endParaRPr lang="es-MX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7860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450761"/>
            <a:ext cx="8596668" cy="5590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200" b="1" dirty="0">
                <a:solidFill>
                  <a:srgbClr val="002060"/>
                </a:solidFill>
              </a:rPr>
              <a:t>ASIGNATURA: </a:t>
            </a:r>
            <a:r>
              <a:rPr lang="es-MX" sz="2200" dirty="0">
                <a:solidFill>
                  <a:schemeClr val="tx1"/>
                </a:solidFill>
              </a:rPr>
              <a:t>Ciencias Naturales</a:t>
            </a:r>
          </a:p>
          <a:p>
            <a:pPr marL="0" indent="0">
              <a:buNone/>
            </a:pPr>
            <a:r>
              <a:rPr lang="es-MX" sz="2200" b="1" dirty="0"/>
              <a:t>GRADO: </a:t>
            </a:r>
            <a:r>
              <a:rPr lang="es-MX" sz="2200" dirty="0">
                <a:solidFill>
                  <a:schemeClr val="tx1"/>
                </a:solidFill>
              </a:rPr>
              <a:t>3°</a:t>
            </a:r>
          </a:p>
          <a:p>
            <a:endParaRPr lang="es-MX" sz="1200" dirty="0"/>
          </a:p>
          <a:p>
            <a:pPr marL="0" indent="0">
              <a:buNone/>
            </a:pPr>
            <a:r>
              <a:rPr lang="es-MX" sz="2200" b="1" dirty="0" smtClean="0">
                <a:solidFill>
                  <a:srgbClr val="002060"/>
                </a:solidFill>
              </a:rPr>
              <a:t>COMPETENCIA</a:t>
            </a:r>
          </a:p>
          <a:p>
            <a:pPr marL="0" indent="0">
              <a:buNone/>
            </a:pPr>
            <a:r>
              <a:rPr lang="es-MX" sz="2200" dirty="0" smtClean="0">
                <a:solidFill>
                  <a:schemeClr val="tx1"/>
                </a:solidFill>
              </a:rPr>
              <a:t>Toma de decisiones informadas para el cuidado del ambiente y la promoción de la salud orientadas a la cultura de la prevención.</a:t>
            </a:r>
            <a:endParaRPr lang="es-MX" sz="2200" dirty="0">
              <a:solidFill>
                <a:schemeClr val="tx1"/>
              </a:solidFill>
            </a:endParaRPr>
          </a:p>
          <a:p>
            <a:endParaRPr lang="es-MX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200" b="1" dirty="0"/>
              <a:t>TEMA:</a:t>
            </a:r>
            <a:r>
              <a:rPr lang="es-MX" sz="2200" dirty="0"/>
              <a:t> </a:t>
            </a:r>
            <a:r>
              <a:rPr lang="es-MX" sz="2200" dirty="0" smtClean="0">
                <a:solidFill>
                  <a:schemeClr val="tx1"/>
                </a:solidFill>
              </a:rPr>
              <a:t>“La importancia del cuidado del ambiente”</a:t>
            </a:r>
            <a:endParaRPr lang="es-MX" sz="2200" dirty="0">
              <a:solidFill>
                <a:schemeClr val="tx1"/>
              </a:solidFill>
            </a:endParaRPr>
          </a:p>
          <a:p>
            <a:endParaRPr lang="es-MX" sz="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200" b="1" dirty="0">
                <a:solidFill>
                  <a:srgbClr val="002060"/>
                </a:solidFill>
              </a:rPr>
              <a:t>APRENDIZAJE ESPERADO:</a:t>
            </a:r>
            <a:endParaRPr lang="es-MX" sz="2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sz="2200" dirty="0" smtClean="0">
                <a:solidFill>
                  <a:schemeClr val="tx1"/>
                </a:solidFill>
              </a:rPr>
              <a:t>Explica las relaciones de la contaminación del agua, el aire y el suelo por la generación y manejo inadecuado de residuos.</a:t>
            </a:r>
            <a:endParaRPr lang="es-MX" sz="2200" dirty="0">
              <a:solidFill>
                <a:schemeClr val="tx1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60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Analogía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>
                <a:solidFill>
                  <a:schemeClr val="tx1"/>
                </a:solidFill>
              </a:rPr>
              <a:t>La contaminación es similar a cuando cae una mancha de pintura en una camisa, difícilmente vamos a poder quitar la mancha, igual pasa con el agua, el aire y el suelo cuando tiramos basura.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321" y="3374868"/>
            <a:ext cx="2143125" cy="214312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80"/>
          <a:stretch/>
        </p:blipFill>
        <p:spPr>
          <a:xfrm>
            <a:off x="3458446" y="3245877"/>
            <a:ext cx="2339530" cy="227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Cuestionario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400" dirty="0" smtClean="0"/>
              <a:t>¿Crees tu que contaminas al medio ambiente? ¿ Por qué?</a:t>
            </a:r>
          </a:p>
          <a:p>
            <a:r>
              <a:rPr lang="es-MX" sz="2400" dirty="0" smtClean="0"/>
              <a:t>¿ Qué puedes hacer para no contaminar el ambiente?</a:t>
            </a:r>
          </a:p>
          <a:p>
            <a:r>
              <a:rPr lang="es-MX" sz="2400" dirty="0" smtClean="0"/>
              <a:t>¿ Qué recomiendas a la demás gente para que ya no contaminen?</a:t>
            </a:r>
          </a:p>
          <a:p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1711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6381" y="257577"/>
            <a:ext cx="8640650" cy="47394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sz="2000" b="1" dirty="0" smtClean="0"/>
              <a:t>Contaminación</a:t>
            </a:r>
          </a:p>
          <a:p>
            <a:pPr marL="0" indent="0" algn="just">
              <a:buNone/>
            </a:pPr>
            <a:r>
              <a:rPr lang="es-MX" sz="2200" dirty="0"/>
              <a:t>S</a:t>
            </a:r>
            <a:r>
              <a:rPr lang="es-MX" sz="2200" dirty="0" smtClean="0"/>
              <a:t>e </a:t>
            </a:r>
            <a:r>
              <a:rPr lang="es-MX" sz="2200" dirty="0"/>
              <a:t>denomina </a:t>
            </a:r>
            <a:r>
              <a:rPr lang="es-MX" sz="2200" dirty="0" smtClean="0"/>
              <a:t>contaminación a </a:t>
            </a:r>
            <a:r>
              <a:rPr lang="es-MX" sz="2200" dirty="0"/>
              <a:t>la presencia </a:t>
            </a:r>
            <a:r>
              <a:rPr lang="es-MX" sz="2200" dirty="0" smtClean="0"/>
              <a:t>en el ambiente de </a:t>
            </a:r>
            <a:r>
              <a:rPr lang="es-MX" sz="2200" dirty="0"/>
              <a:t>cualquier agente </a:t>
            </a:r>
            <a:r>
              <a:rPr lang="es-MX" sz="2200" dirty="0" smtClean="0"/>
              <a:t>nocivo </a:t>
            </a:r>
            <a:r>
              <a:rPr lang="es-MX" sz="2200" dirty="0"/>
              <a:t>para la salud </a:t>
            </a:r>
            <a:r>
              <a:rPr lang="es-MX" sz="2200" dirty="0" smtClean="0"/>
              <a:t>de </a:t>
            </a:r>
            <a:r>
              <a:rPr lang="es-MX" sz="2200" dirty="0"/>
              <a:t>la </a:t>
            </a:r>
            <a:r>
              <a:rPr lang="es-MX" sz="2200" dirty="0" smtClean="0"/>
              <a:t>población y la </a:t>
            </a:r>
            <a:r>
              <a:rPr lang="es-MX" sz="2200" dirty="0"/>
              <a:t>vida animal o vegetal</a:t>
            </a:r>
            <a:r>
              <a:rPr lang="es-MX" sz="2200" dirty="0" smtClean="0"/>
              <a:t>. </a:t>
            </a:r>
            <a:endParaRPr lang="es-MX" sz="2200" dirty="0"/>
          </a:p>
          <a:p>
            <a:pPr algn="just"/>
            <a:r>
              <a:rPr lang="es-MX" sz="2200" dirty="0" smtClean="0"/>
              <a:t>Existen diferentes tipos de contaminación:</a:t>
            </a:r>
          </a:p>
          <a:p>
            <a:pPr marL="0" indent="0" algn="just">
              <a:buNone/>
            </a:pPr>
            <a:r>
              <a:rPr lang="es-MX" sz="2200" dirty="0" smtClean="0"/>
              <a:t>La contaminación del agua es causada por la incorporación de materias extrañas, como productos químicos, desechos industriales, aguas residuales etc. Que deterioran la calidad del agua y la hacen inútil.</a:t>
            </a:r>
          </a:p>
          <a:p>
            <a:pPr marL="0" indent="0" algn="just">
              <a:buNone/>
            </a:pPr>
            <a:r>
              <a:rPr lang="es-MX" sz="2200" dirty="0" smtClean="0"/>
              <a:t>Por otra parte la contaminación del suelo es provocada por materias extrañas como la basura, productos químicos y desechos industriales que afectan negativamente a las plantas, animales y seres humanos.</a:t>
            </a:r>
          </a:p>
          <a:p>
            <a:pPr marL="0" indent="0" algn="just">
              <a:buNone/>
            </a:pPr>
            <a:r>
              <a:rPr lang="es-MX" sz="2200" dirty="0" smtClean="0"/>
              <a:t>La contaminación del aire es producida por la emisión de gases tóxicos a la atmosfera que arrojan automóviles, fabricas, fogatas, incendios, quema de basura, entre otras.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875763" y="5125792"/>
            <a:ext cx="8062176" cy="677108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000" b="1" dirty="0" smtClean="0"/>
              <a:t>Conceptos clave: </a:t>
            </a:r>
            <a:r>
              <a:rPr lang="es-MX" dirty="0" smtClean="0"/>
              <a:t>contaminación, contaminación del agua, contaminación del suelo, contaminación del aire.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426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950304"/>
            <a:ext cx="8596668" cy="5075448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b="1" dirty="0" smtClean="0"/>
              <a:t>Contaminación</a:t>
            </a:r>
          </a:p>
          <a:p>
            <a:endParaRPr lang="es-MX" b="1" dirty="0"/>
          </a:p>
          <a:p>
            <a:endParaRPr lang="es-MX" b="1" dirty="0" smtClean="0"/>
          </a:p>
          <a:p>
            <a:r>
              <a:rPr lang="es-MX" b="1" dirty="0" smtClean="0"/>
              <a:t>Contaminación del agua</a:t>
            </a:r>
          </a:p>
          <a:p>
            <a:endParaRPr lang="es-MX" b="1" dirty="0"/>
          </a:p>
          <a:p>
            <a:endParaRPr lang="es-MX" b="1" dirty="0" smtClean="0"/>
          </a:p>
          <a:p>
            <a:r>
              <a:rPr lang="es-MX" b="1" dirty="0" smtClean="0"/>
              <a:t>Contaminación del suelo</a:t>
            </a:r>
          </a:p>
          <a:p>
            <a:endParaRPr lang="es-MX" b="1" dirty="0"/>
          </a:p>
          <a:p>
            <a:endParaRPr lang="es-MX" b="1" dirty="0" smtClean="0"/>
          </a:p>
          <a:p>
            <a:r>
              <a:rPr lang="es-MX" b="1" dirty="0" smtClean="0"/>
              <a:t>Contaminación del aire</a:t>
            </a:r>
          </a:p>
          <a:p>
            <a:endParaRPr lang="es-MX" b="1" dirty="0"/>
          </a:p>
          <a:p>
            <a:endParaRPr lang="es-MX" b="1" dirty="0" smtClean="0"/>
          </a:p>
          <a:p>
            <a:pPr marL="0" indent="0">
              <a:buNone/>
            </a:pPr>
            <a:endParaRPr lang="es-MX" b="1" dirty="0" smtClean="0"/>
          </a:p>
          <a:p>
            <a:endParaRPr lang="es-MX" b="1" dirty="0"/>
          </a:p>
          <a:p>
            <a:endParaRPr lang="es-MX" b="1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696672" y="2202288"/>
            <a:ext cx="857733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677334" y="3333482"/>
            <a:ext cx="857733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677334" y="4608490"/>
            <a:ext cx="857733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5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55" y="931572"/>
            <a:ext cx="2466975" cy="1857375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645" y="937619"/>
            <a:ext cx="2782585" cy="18573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445" y="931572"/>
            <a:ext cx="1824130" cy="196109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430" y="4005329"/>
            <a:ext cx="3810000" cy="216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73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305</Words>
  <Application>Microsoft Office PowerPoint</Application>
  <PresentationFormat>Panorámica</PresentationFormat>
  <Paragraphs>37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Contaminación</vt:lpstr>
      <vt:lpstr>Presentación de PowerPoint</vt:lpstr>
      <vt:lpstr>Analogía</vt:lpstr>
      <vt:lpstr>Cuestionario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Contaminación</dc:title>
  <dc:creator>Laura Reyes Romero</dc:creator>
  <cp:lastModifiedBy>Laura Reyes Romero</cp:lastModifiedBy>
  <cp:revision>15</cp:revision>
  <dcterms:created xsi:type="dcterms:W3CDTF">2015-05-12T15:02:17Z</dcterms:created>
  <dcterms:modified xsi:type="dcterms:W3CDTF">2015-05-14T12:09:38Z</dcterms:modified>
</cp:coreProperties>
</file>